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dachwerkduesseldorf.de/index.html" TargetMode="External"/><Relationship Id="rId3" Type="http://schemas.openxmlformats.org/officeDocument/2006/relationships/hyperlink" Target="https://azure.dachwerkduesseldorf.de/paket-dd61d22f960241879e526c0e804c6b76/dachmodernisierung-planen-wann-lohnt-sich-die-sanierung-8f4573c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Flachdachsanierung Schritt für Schritt erklärt</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Dachmodernisierung planen: Wann lohnt sich die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